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Bungee Inline"/>
      <p:regular r:id="rId32"/>
    </p:embeddedFont>
    <p:embeddedFont>
      <p:font typeface="Chivo Light"/>
      <p:regular r:id="rId33"/>
      <p:bold r:id="rId34"/>
      <p:italic r:id="rId35"/>
      <p:boldItalic r:id="rId36"/>
    </p:embeddedFont>
    <p:embeddedFont>
      <p:font typeface="Chiv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MfT/zvMBERh6Vfs8Y22M0zjA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A315DE-7DD3-44D6-9949-213722EFA933}">
  <a:tblStyle styleId="{B8A315DE-7DD3-44D6-9949-213722EFA933}" styleName="Table_0">
    <a:wholeTbl>
      <a:tcTxStyle b="off" i="off">
        <a:font>
          <a:latin typeface="Poppins"/>
          <a:ea typeface="Poppins"/>
          <a:cs typeface="Poppi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ivo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ChivoLight-regular.fntdata"/><Relationship Id="rId10" Type="http://schemas.openxmlformats.org/officeDocument/2006/relationships/slide" Target="slides/slide5.xml"/><Relationship Id="rId32" Type="http://schemas.openxmlformats.org/officeDocument/2006/relationships/font" Target="fonts/BungeeInline-regular.fntdata"/><Relationship Id="rId13" Type="http://schemas.openxmlformats.org/officeDocument/2006/relationships/slide" Target="slides/slide8.xml"/><Relationship Id="rId35" Type="http://schemas.openxmlformats.org/officeDocument/2006/relationships/font" Target="fonts/ChivoLight-italic.fntdata"/><Relationship Id="rId12" Type="http://schemas.openxmlformats.org/officeDocument/2006/relationships/slide" Target="slides/slide7.xml"/><Relationship Id="rId34" Type="http://schemas.openxmlformats.org/officeDocument/2006/relationships/font" Target="fonts/ChivoLight-bold.fntdata"/><Relationship Id="rId15" Type="http://schemas.openxmlformats.org/officeDocument/2006/relationships/slide" Target="slides/slide10.xml"/><Relationship Id="rId37" Type="http://schemas.openxmlformats.org/officeDocument/2006/relationships/font" Target="fonts/Chivo-regular.fntdata"/><Relationship Id="rId14" Type="http://schemas.openxmlformats.org/officeDocument/2006/relationships/slide" Target="slides/slide9.xml"/><Relationship Id="rId36" Type="http://schemas.openxmlformats.org/officeDocument/2006/relationships/font" Target="fonts/Chiv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Chivo-italic.fntdata"/><Relationship Id="rId16" Type="http://schemas.openxmlformats.org/officeDocument/2006/relationships/slide" Target="slides/slide11.xml"/><Relationship Id="rId38" Type="http://schemas.openxmlformats.org/officeDocument/2006/relationships/font" Target="fonts/Chi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b77af2da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ab77af2da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ab77af2da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b8902e1f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ab8902e1f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ab8902e1f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b8902e1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ab8902e1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ab8902e1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b8902e1f8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ab8902e1f8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ab8902e1f8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ab77af2da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ab77af2da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ab77af2da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b77af2da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ab77af2da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ab77af2da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b77af2da8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ab77af2da8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ab77af2da8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b77af2da8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ab77af2da8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ab77af2da8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b77af2da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ab77af2da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ab77af2da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b8902e1f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ab8902e1f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ab8902e1f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b8902e1f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ab8902e1f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ab8902e1f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b77af2da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ab77af2da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ab77af2da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b77af2da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ab77af2da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ab77af2da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b77af2da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ab77af2da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b77af2da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b77af2da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ab77af2da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ab77af2da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b77af2da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ab77af2da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ab77af2da8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b77af2d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ab77af2d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b77af2d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ptfreebies.com" TargetMode="External"/><Relationship Id="rId3" Type="http://schemas.openxmlformats.org/officeDocument/2006/relationships/hyperlink" Target="http://pptfreebies.com" TargetMode="External"/><Relationship Id="rId4" Type="http://schemas.openxmlformats.org/officeDocument/2006/relationships/hyperlink" Target="http://pptfreebies.com" TargetMode="External"/><Relationship Id="rId5" Type="http://schemas.openxmlformats.org/officeDocument/2006/relationships/hyperlink" Target="https://www.pinterest.com/pptfreebies/" TargetMode="External"/><Relationship Id="rId6" Type="http://schemas.openxmlformats.org/officeDocument/2006/relationships/hyperlink" Target="https://www.tiktok.com/@pptfreebies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Slides">
  <p:cSld name="13_Slide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Slides">
  <p:cSld name="15_Slide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s">
  <p:cSld name="7_Slide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/>
          <p:nvPr>
            <p:ph idx="2" type="pic"/>
          </p:nvPr>
        </p:nvSpPr>
        <p:spPr>
          <a:xfrm>
            <a:off x="7880083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  <p:sp>
        <p:nvSpPr>
          <p:cNvPr id="136" name="Google Shape;136;p32"/>
          <p:cNvSpPr/>
          <p:nvPr>
            <p:ph idx="3" type="pic"/>
          </p:nvPr>
        </p:nvSpPr>
        <p:spPr>
          <a:xfrm>
            <a:off x="2450746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lides">
  <p:cSld name="8_Slide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/>
          <p:nvPr>
            <p:ph idx="2" type="pic"/>
          </p:nvPr>
        </p:nvSpPr>
        <p:spPr>
          <a:xfrm>
            <a:off x="7132123" y="3104378"/>
            <a:ext cx="3468581" cy="1790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lides">
  <p:cSld name="9_Slide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Slides">
  <p:cSld name="17_Slide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Slides">
  <p:cSld name="19_Slide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lides">
  <p:cSld name="12_Slide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lides">
  <p:cSld name="20_Slide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 1">
  <p:cSld name="Credit 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46" name="Google Shape;146;p39"/>
          <p:cNvGrpSpPr/>
          <p:nvPr/>
        </p:nvGrpSpPr>
        <p:grpSpPr>
          <a:xfrm>
            <a:off x="3720239" y="651289"/>
            <a:ext cx="4960747" cy="884555"/>
            <a:chOff x="1303954" y="2265104"/>
            <a:chExt cx="3720560" cy="663416"/>
          </a:xfrm>
        </p:grpSpPr>
        <p:sp>
          <p:nvSpPr>
            <p:cNvPr id="147" name="Google Shape;147;p39"/>
            <p:cNvSpPr/>
            <p:nvPr/>
          </p:nvSpPr>
          <p:spPr>
            <a:xfrm>
              <a:off x="1303954" y="2333113"/>
              <a:ext cx="415671" cy="576738"/>
            </a:xfrm>
            <a:custGeom>
              <a:rect b="b" l="l" r="r" t="t"/>
              <a:pathLst>
                <a:path extrusionOk="0" h="576738" w="415671">
                  <a:moveTo>
                    <a:pt x="17907" y="576739"/>
                  </a:moveTo>
                  <a:cubicBezTo>
                    <a:pt x="13335" y="576739"/>
                    <a:pt x="9239" y="574643"/>
                    <a:pt x="5525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5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3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80" y="115634"/>
                    <a:pt x="415671" y="152114"/>
                    <a:pt x="415671" y="196024"/>
                  </a:cubicBezTo>
                  <a:cubicBezTo>
                    <a:pt x="415671" y="239935"/>
                    <a:pt x="407480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3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5" y="253746"/>
                  </a:moveTo>
                  <a:lnTo>
                    <a:pt x="214789" y="253746"/>
                  </a:lnTo>
                  <a:cubicBezTo>
                    <a:pt x="228029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5" y="133541"/>
                  </a:lnTo>
                  <a:lnTo>
                    <a:pt x="150305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9"/>
            <p:cNvSpPr/>
            <p:nvPr/>
          </p:nvSpPr>
          <p:spPr>
            <a:xfrm>
              <a:off x="1777823" y="2333113"/>
              <a:ext cx="415670" cy="576738"/>
            </a:xfrm>
            <a:custGeom>
              <a:rect b="b" l="l" r="r" t="t"/>
              <a:pathLst>
                <a:path extrusionOk="0" h="576738" w="415670">
                  <a:moveTo>
                    <a:pt x="17907" y="576739"/>
                  </a:moveTo>
                  <a:cubicBezTo>
                    <a:pt x="13335" y="576739"/>
                    <a:pt x="9239" y="574643"/>
                    <a:pt x="5524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4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2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79" y="115634"/>
                    <a:pt x="415671" y="152114"/>
                    <a:pt x="415671" y="196024"/>
                  </a:cubicBezTo>
                  <a:cubicBezTo>
                    <a:pt x="415671" y="239935"/>
                    <a:pt x="407479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2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4" y="253746"/>
                  </a:moveTo>
                  <a:lnTo>
                    <a:pt x="214789" y="253746"/>
                  </a:lnTo>
                  <a:cubicBezTo>
                    <a:pt x="228028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4" y="133541"/>
                  </a:lnTo>
                  <a:lnTo>
                    <a:pt x="150304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9"/>
            <p:cNvSpPr/>
            <p:nvPr/>
          </p:nvSpPr>
          <p:spPr>
            <a:xfrm>
              <a:off x="2222450" y="2333113"/>
              <a:ext cx="421004" cy="576738"/>
            </a:xfrm>
            <a:custGeom>
              <a:rect b="b" l="l" r="r" t="t"/>
              <a:pathLst>
                <a:path extrusionOk="0" h="576738" w="421004">
                  <a:moveTo>
                    <a:pt x="153543" y="576739"/>
                  </a:moveTo>
                  <a:cubicBezTo>
                    <a:pt x="148495" y="576739"/>
                    <a:pt x="144304" y="574643"/>
                    <a:pt x="140875" y="570548"/>
                  </a:cubicBezTo>
                  <a:cubicBezTo>
                    <a:pt x="137446" y="566452"/>
                    <a:pt x="135731" y="561308"/>
                    <a:pt x="135731" y="555308"/>
                  </a:cubicBezTo>
                  <a:lnTo>
                    <a:pt x="135731" y="153257"/>
                  </a:lnTo>
                  <a:lnTo>
                    <a:pt x="17812" y="153257"/>
                  </a:lnTo>
                  <a:cubicBezTo>
                    <a:pt x="12764" y="153257"/>
                    <a:pt x="8573" y="151162"/>
                    <a:pt x="5144" y="147066"/>
                  </a:cubicBezTo>
                  <a:cubicBezTo>
                    <a:pt x="1715" y="142970"/>
                    <a:pt x="0" y="137827"/>
                    <a:pt x="0" y="131826"/>
                  </a:cubicBezTo>
                  <a:lnTo>
                    <a:pt x="0" y="21431"/>
                  </a:lnTo>
                  <a:cubicBezTo>
                    <a:pt x="0" y="15430"/>
                    <a:pt x="1715" y="10287"/>
                    <a:pt x="5144" y="6191"/>
                  </a:cubicBezTo>
                  <a:cubicBezTo>
                    <a:pt x="8573" y="2095"/>
                    <a:pt x="12764" y="0"/>
                    <a:pt x="17812" y="0"/>
                  </a:cubicBezTo>
                  <a:lnTo>
                    <a:pt x="403193" y="0"/>
                  </a:lnTo>
                  <a:cubicBezTo>
                    <a:pt x="408242" y="0"/>
                    <a:pt x="412433" y="2095"/>
                    <a:pt x="415862" y="6191"/>
                  </a:cubicBezTo>
                  <a:cubicBezTo>
                    <a:pt x="419291" y="10287"/>
                    <a:pt x="421005" y="15430"/>
                    <a:pt x="421005" y="21431"/>
                  </a:cubicBezTo>
                  <a:lnTo>
                    <a:pt x="421005" y="131826"/>
                  </a:lnTo>
                  <a:cubicBezTo>
                    <a:pt x="421005" y="137922"/>
                    <a:pt x="419291" y="142970"/>
                    <a:pt x="415862" y="147066"/>
                  </a:cubicBezTo>
                  <a:cubicBezTo>
                    <a:pt x="412433" y="151162"/>
                    <a:pt x="408242" y="153257"/>
                    <a:pt x="403193" y="153257"/>
                  </a:cubicBezTo>
                  <a:lnTo>
                    <a:pt x="285274" y="153257"/>
                  </a:lnTo>
                  <a:lnTo>
                    <a:pt x="285274" y="555308"/>
                  </a:lnTo>
                  <a:cubicBezTo>
                    <a:pt x="285274" y="561404"/>
                    <a:pt x="283559" y="566452"/>
                    <a:pt x="280130" y="570548"/>
                  </a:cubicBezTo>
                  <a:cubicBezTo>
                    <a:pt x="276701" y="574643"/>
                    <a:pt x="272510" y="576739"/>
                    <a:pt x="267462" y="576739"/>
                  </a:cubicBezTo>
                  <a:lnTo>
                    <a:pt x="153638" y="576739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9"/>
            <p:cNvSpPr/>
            <p:nvPr/>
          </p:nvSpPr>
          <p:spPr>
            <a:xfrm>
              <a:off x="2655837" y="2329112"/>
              <a:ext cx="642556" cy="586168"/>
            </a:xfrm>
            <a:custGeom>
              <a:rect b="b" l="l" r="r" t="t"/>
              <a:pathLst>
                <a:path extrusionOk="0" h="586168" w="642556">
                  <a:moveTo>
                    <a:pt x="635318" y="23908"/>
                  </a:moveTo>
                  <a:cubicBezTo>
                    <a:pt x="640080" y="29813"/>
                    <a:pt x="642557" y="37624"/>
                    <a:pt x="642557" y="47244"/>
                  </a:cubicBezTo>
                  <a:cubicBezTo>
                    <a:pt x="642557" y="78772"/>
                    <a:pt x="625602" y="93440"/>
                    <a:pt x="591788" y="91154"/>
                  </a:cubicBezTo>
                  <a:lnTo>
                    <a:pt x="567785" y="89059"/>
                  </a:lnTo>
                  <a:cubicBezTo>
                    <a:pt x="540830" y="86773"/>
                    <a:pt x="513969" y="84963"/>
                    <a:pt x="487204" y="83534"/>
                  </a:cubicBezTo>
                  <a:cubicBezTo>
                    <a:pt x="460438" y="82106"/>
                    <a:pt x="432435" y="81439"/>
                    <a:pt x="403193" y="81439"/>
                  </a:cubicBezTo>
                  <a:lnTo>
                    <a:pt x="372332" y="81439"/>
                  </a:lnTo>
                  <a:cubicBezTo>
                    <a:pt x="366808" y="149066"/>
                    <a:pt x="361093" y="210788"/>
                    <a:pt x="355187" y="266605"/>
                  </a:cubicBezTo>
                  <a:lnTo>
                    <a:pt x="473107" y="264509"/>
                  </a:lnTo>
                  <a:cubicBezTo>
                    <a:pt x="490061" y="264509"/>
                    <a:pt x="501301" y="267462"/>
                    <a:pt x="507016" y="273463"/>
                  </a:cubicBezTo>
                  <a:cubicBezTo>
                    <a:pt x="512731" y="279368"/>
                    <a:pt x="515588" y="287369"/>
                    <a:pt x="515588" y="297466"/>
                  </a:cubicBezTo>
                  <a:cubicBezTo>
                    <a:pt x="515588" y="312992"/>
                    <a:pt x="511016" y="325279"/>
                    <a:pt x="501872" y="334137"/>
                  </a:cubicBezTo>
                  <a:cubicBezTo>
                    <a:pt x="492728" y="343091"/>
                    <a:pt x="479679" y="347472"/>
                    <a:pt x="462820" y="347472"/>
                  </a:cubicBezTo>
                  <a:lnTo>
                    <a:pt x="345567" y="347472"/>
                  </a:lnTo>
                  <a:lnTo>
                    <a:pt x="341471" y="377000"/>
                  </a:lnTo>
                  <a:cubicBezTo>
                    <a:pt x="331851" y="452438"/>
                    <a:pt x="311372" y="506159"/>
                    <a:pt x="280130" y="538163"/>
                  </a:cubicBezTo>
                  <a:cubicBezTo>
                    <a:pt x="248793" y="570167"/>
                    <a:pt x="205740" y="586169"/>
                    <a:pt x="150876" y="586169"/>
                  </a:cubicBezTo>
                  <a:cubicBezTo>
                    <a:pt x="119825" y="586169"/>
                    <a:pt x="91250" y="579406"/>
                    <a:pt x="65151" y="565976"/>
                  </a:cubicBezTo>
                  <a:cubicBezTo>
                    <a:pt x="39053" y="552450"/>
                    <a:pt x="19907" y="536162"/>
                    <a:pt x="7525" y="516922"/>
                  </a:cubicBezTo>
                  <a:cubicBezTo>
                    <a:pt x="2476" y="509111"/>
                    <a:pt x="0" y="499777"/>
                    <a:pt x="0" y="488823"/>
                  </a:cubicBezTo>
                  <a:cubicBezTo>
                    <a:pt x="0" y="477869"/>
                    <a:pt x="2667" y="468249"/>
                    <a:pt x="7906" y="460057"/>
                  </a:cubicBezTo>
                  <a:cubicBezTo>
                    <a:pt x="13145" y="451866"/>
                    <a:pt x="19717" y="447675"/>
                    <a:pt x="27432" y="447675"/>
                  </a:cubicBezTo>
                  <a:cubicBezTo>
                    <a:pt x="32957" y="447675"/>
                    <a:pt x="38291" y="449485"/>
                    <a:pt x="43529" y="453200"/>
                  </a:cubicBezTo>
                  <a:cubicBezTo>
                    <a:pt x="48768" y="456819"/>
                    <a:pt x="55531" y="463963"/>
                    <a:pt x="63722" y="474440"/>
                  </a:cubicBezTo>
                  <a:cubicBezTo>
                    <a:pt x="85630" y="503206"/>
                    <a:pt x="112871" y="517684"/>
                    <a:pt x="145351" y="517684"/>
                  </a:cubicBezTo>
                  <a:cubicBezTo>
                    <a:pt x="171450" y="517684"/>
                    <a:pt x="193262" y="507016"/>
                    <a:pt x="210884" y="485775"/>
                  </a:cubicBezTo>
                  <a:cubicBezTo>
                    <a:pt x="228505" y="464534"/>
                    <a:pt x="239840" y="431006"/>
                    <a:pt x="244792" y="385286"/>
                  </a:cubicBezTo>
                  <a:lnTo>
                    <a:pt x="248888" y="347567"/>
                  </a:lnTo>
                  <a:lnTo>
                    <a:pt x="215932" y="347567"/>
                  </a:lnTo>
                  <a:cubicBezTo>
                    <a:pt x="205454" y="347567"/>
                    <a:pt x="196405" y="344615"/>
                    <a:pt x="188881" y="338614"/>
                  </a:cubicBezTo>
                  <a:cubicBezTo>
                    <a:pt x="181356" y="332708"/>
                    <a:pt x="177546" y="324231"/>
                    <a:pt x="177546" y="313277"/>
                  </a:cubicBezTo>
                  <a:cubicBezTo>
                    <a:pt x="177546" y="299085"/>
                    <a:pt x="181166" y="288227"/>
                    <a:pt x="188500" y="280702"/>
                  </a:cubicBezTo>
                  <a:cubicBezTo>
                    <a:pt x="195834" y="273177"/>
                    <a:pt x="206597" y="269367"/>
                    <a:pt x="220694" y="269367"/>
                  </a:cubicBezTo>
                  <a:cubicBezTo>
                    <a:pt x="233458" y="269367"/>
                    <a:pt x="246031" y="269177"/>
                    <a:pt x="258413" y="268700"/>
                  </a:cubicBezTo>
                  <a:cubicBezTo>
                    <a:pt x="263938" y="218408"/>
                    <a:pt x="269843" y="157353"/>
                    <a:pt x="276225" y="85630"/>
                  </a:cubicBezTo>
                  <a:cubicBezTo>
                    <a:pt x="226886" y="90202"/>
                    <a:pt x="192119" y="98203"/>
                    <a:pt x="172021" y="109633"/>
                  </a:cubicBezTo>
                  <a:cubicBezTo>
                    <a:pt x="151924" y="121063"/>
                    <a:pt x="141827" y="138017"/>
                    <a:pt x="141827" y="160401"/>
                  </a:cubicBezTo>
                  <a:cubicBezTo>
                    <a:pt x="141827" y="175927"/>
                    <a:pt x="146399" y="190786"/>
                    <a:pt x="155543" y="204978"/>
                  </a:cubicBezTo>
                  <a:cubicBezTo>
                    <a:pt x="158305" y="209074"/>
                    <a:pt x="159639" y="213170"/>
                    <a:pt x="159639" y="217361"/>
                  </a:cubicBezTo>
                  <a:cubicBezTo>
                    <a:pt x="159639" y="225552"/>
                    <a:pt x="155067" y="232791"/>
                    <a:pt x="145923" y="238982"/>
                  </a:cubicBezTo>
                  <a:cubicBezTo>
                    <a:pt x="136779" y="245174"/>
                    <a:pt x="126492" y="248222"/>
                    <a:pt x="115062" y="248222"/>
                  </a:cubicBezTo>
                  <a:cubicBezTo>
                    <a:pt x="102679" y="248222"/>
                    <a:pt x="92202" y="244602"/>
                    <a:pt x="83534" y="237268"/>
                  </a:cubicBezTo>
                  <a:cubicBezTo>
                    <a:pt x="78010" y="232696"/>
                    <a:pt x="72771" y="223361"/>
                    <a:pt x="67723" y="209169"/>
                  </a:cubicBezTo>
                  <a:cubicBezTo>
                    <a:pt x="62675" y="194977"/>
                    <a:pt x="60198" y="179261"/>
                    <a:pt x="60198" y="161830"/>
                  </a:cubicBezTo>
                  <a:cubicBezTo>
                    <a:pt x="60198" y="105156"/>
                    <a:pt x="89345" y="64008"/>
                    <a:pt x="147638" y="38386"/>
                  </a:cubicBezTo>
                  <a:cubicBezTo>
                    <a:pt x="205930" y="12764"/>
                    <a:pt x="291084" y="0"/>
                    <a:pt x="403098" y="0"/>
                  </a:cubicBezTo>
                  <a:cubicBezTo>
                    <a:pt x="480822" y="0"/>
                    <a:pt x="549402" y="4096"/>
                    <a:pt x="608838" y="12383"/>
                  </a:cubicBezTo>
                  <a:cubicBezTo>
                    <a:pt x="621601" y="14192"/>
                    <a:pt x="630460" y="18097"/>
                    <a:pt x="635222" y="240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9"/>
            <p:cNvSpPr/>
            <p:nvPr/>
          </p:nvSpPr>
          <p:spPr>
            <a:xfrm>
              <a:off x="3178950" y="2590288"/>
              <a:ext cx="374427" cy="323088"/>
            </a:xfrm>
            <a:custGeom>
              <a:rect b="b" l="l" r="r" t="t"/>
              <a:pathLst>
                <a:path extrusionOk="0" h="323088" w="374427">
                  <a:moveTo>
                    <a:pt x="10668" y="295561"/>
                  </a:moveTo>
                  <a:cubicBezTo>
                    <a:pt x="3620" y="277273"/>
                    <a:pt x="0" y="248031"/>
                    <a:pt x="0" y="207740"/>
                  </a:cubicBezTo>
                  <a:cubicBezTo>
                    <a:pt x="0" y="148304"/>
                    <a:pt x="8477" y="91821"/>
                    <a:pt x="25337" y="38386"/>
                  </a:cubicBezTo>
                  <a:cubicBezTo>
                    <a:pt x="29432" y="25146"/>
                    <a:pt x="36195" y="15430"/>
                    <a:pt x="45529" y="9239"/>
                  </a:cubicBezTo>
                  <a:cubicBezTo>
                    <a:pt x="54864" y="3048"/>
                    <a:pt x="68008" y="0"/>
                    <a:pt x="84963" y="0"/>
                  </a:cubicBezTo>
                  <a:cubicBezTo>
                    <a:pt x="94107" y="0"/>
                    <a:pt x="100489" y="1143"/>
                    <a:pt x="104204" y="3429"/>
                  </a:cubicBezTo>
                  <a:cubicBezTo>
                    <a:pt x="107823" y="5715"/>
                    <a:pt x="109728" y="10096"/>
                    <a:pt x="109728" y="16478"/>
                  </a:cubicBezTo>
                  <a:cubicBezTo>
                    <a:pt x="109728" y="23813"/>
                    <a:pt x="106299" y="40291"/>
                    <a:pt x="99441" y="65818"/>
                  </a:cubicBezTo>
                  <a:cubicBezTo>
                    <a:pt x="94869" y="84106"/>
                    <a:pt x="91250" y="100108"/>
                    <a:pt x="88487" y="113824"/>
                  </a:cubicBezTo>
                  <a:cubicBezTo>
                    <a:pt x="85725" y="127540"/>
                    <a:pt x="83439" y="144494"/>
                    <a:pt x="81629" y="164592"/>
                  </a:cubicBezTo>
                  <a:cubicBezTo>
                    <a:pt x="96679" y="125254"/>
                    <a:pt x="113633" y="93250"/>
                    <a:pt x="132398" y="68580"/>
                  </a:cubicBezTo>
                  <a:cubicBezTo>
                    <a:pt x="151162" y="43910"/>
                    <a:pt x="169545" y="26289"/>
                    <a:pt x="187642" y="15811"/>
                  </a:cubicBezTo>
                  <a:cubicBezTo>
                    <a:pt x="205740" y="5334"/>
                    <a:pt x="222313" y="0"/>
                    <a:pt x="237363" y="0"/>
                  </a:cubicBezTo>
                  <a:cubicBezTo>
                    <a:pt x="267081" y="0"/>
                    <a:pt x="281940" y="14859"/>
                    <a:pt x="281940" y="44577"/>
                  </a:cubicBezTo>
                  <a:cubicBezTo>
                    <a:pt x="281940" y="50482"/>
                    <a:pt x="279845" y="64960"/>
                    <a:pt x="275749" y="87820"/>
                  </a:cubicBezTo>
                  <a:cubicBezTo>
                    <a:pt x="272129" y="106108"/>
                    <a:pt x="270224" y="117539"/>
                    <a:pt x="270224" y="122111"/>
                  </a:cubicBezTo>
                  <a:cubicBezTo>
                    <a:pt x="270224" y="138113"/>
                    <a:pt x="275939" y="146114"/>
                    <a:pt x="287369" y="146114"/>
                  </a:cubicBezTo>
                  <a:cubicBezTo>
                    <a:pt x="300133" y="146114"/>
                    <a:pt x="316611" y="136017"/>
                    <a:pt x="336709" y="115919"/>
                  </a:cubicBezTo>
                  <a:cubicBezTo>
                    <a:pt x="342614" y="110014"/>
                    <a:pt x="348806" y="106966"/>
                    <a:pt x="355187" y="106966"/>
                  </a:cubicBezTo>
                  <a:cubicBezTo>
                    <a:pt x="361093" y="106966"/>
                    <a:pt x="365855" y="109633"/>
                    <a:pt x="369284" y="114871"/>
                  </a:cubicBezTo>
                  <a:cubicBezTo>
                    <a:pt x="372713" y="120110"/>
                    <a:pt x="374428" y="127159"/>
                    <a:pt x="374428" y="135826"/>
                  </a:cubicBezTo>
                  <a:cubicBezTo>
                    <a:pt x="374428" y="152781"/>
                    <a:pt x="369856" y="166021"/>
                    <a:pt x="360712" y="175641"/>
                  </a:cubicBezTo>
                  <a:cubicBezTo>
                    <a:pt x="347948" y="188881"/>
                    <a:pt x="332899" y="200216"/>
                    <a:pt x="315754" y="209550"/>
                  </a:cubicBezTo>
                  <a:cubicBezTo>
                    <a:pt x="298609" y="218885"/>
                    <a:pt x="280416" y="223647"/>
                    <a:pt x="261271" y="223647"/>
                  </a:cubicBezTo>
                  <a:cubicBezTo>
                    <a:pt x="237077" y="223647"/>
                    <a:pt x="218599" y="217456"/>
                    <a:pt x="206026" y="205168"/>
                  </a:cubicBezTo>
                  <a:cubicBezTo>
                    <a:pt x="193453" y="192786"/>
                    <a:pt x="187166" y="176117"/>
                    <a:pt x="187166" y="155067"/>
                  </a:cubicBezTo>
                  <a:cubicBezTo>
                    <a:pt x="187166" y="148209"/>
                    <a:pt x="187833" y="141351"/>
                    <a:pt x="189262" y="134493"/>
                  </a:cubicBezTo>
                  <a:cubicBezTo>
                    <a:pt x="190214" y="125349"/>
                    <a:pt x="190595" y="119158"/>
                    <a:pt x="190595" y="116015"/>
                  </a:cubicBezTo>
                  <a:cubicBezTo>
                    <a:pt x="190595" y="108680"/>
                    <a:pt x="188119" y="105061"/>
                    <a:pt x="183071" y="105061"/>
                  </a:cubicBezTo>
                  <a:cubicBezTo>
                    <a:pt x="176213" y="105061"/>
                    <a:pt x="167164" y="112681"/>
                    <a:pt x="156020" y="128016"/>
                  </a:cubicBezTo>
                  <a:cubicBezTo>
                    <a:pt x="144780" y="143351"/>
                    <a:pt x="133731" y="163544"/>
                    <a:pt x="122777" y="188690"/>
                  </a:cubicBezTo>
                  <a:cubicBezTo>
                    <a:pt x="111824" y="213836"/>
                    <a:pt x="102870" y="240316"/>
                    <a:pt x="96012" y="268224"/>
                  </a:cubicBezTo>
                  <a:cubicBezTo>
                    <a:pt x="90964" y="289751"/>
                    <a:pt x="85154" y="304229"/>
                    <a:pt x="78486" y="311753"/>
                  </a:cubicBezTo>
                  <a:cubicBezTo>
                    <a:pt x="71819" y="319278"/>
                    <a:pt x="61436" y="323088"/>
                    <a:pt x="47244" y="323088"/>
                  </a:cubicBezTo>
                  <a:cubicBezTo>
                    <a:pt x="29908" y="323088"/>
                    <a:pt x="17621" y="313944"/>
                    <a:pt x="10573" y="2956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9"/>
            <p:cNvSpPr/>
            <p:nvPr/>
          </p:nvSpPr>
          <p:spPr>
            <a:xfrm>
              <a:off x="3479369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2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9"/>
            <p:cNvSpPr/>
            <p:nvPr/>
          </p:nvSpPr>
          <p:spPr>
            <a:xfrm>
              <a:off x="3748831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787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8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1" y="218313"/>
                    <a:pt x="278606" y="199453"/>
                    <a:pt x="297751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5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6" y="112776"/>
                    <a:pt x="170116" y="95821"/>
                  </a:cubicBezTo>
                  <a:cubicBezTo>
                    <a:pt x="170116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9"/>
            <p:cNvSpPr/>
            <p:nvPr/>
          </p:nvSpPr>
          <p:spPr>
            <a:xfrm>
              <a:off x="4033629" y="2265104"/>
              <a:ext cx="378428" cy="648176"/>
            </a:xfrm>
            <a:custGeom>
              <a:rect b="b" l="l" r="r" t="t"/>
              <a:pathLst>
                <a:path extrusionOk="0" h="648176" w="378428">
                  <a:moveTo>
                    <a:pt x="373666" y="443103"/>
                  </a:moveTo>
                  <a:cubicBezTo>
                    <a:pt x="376809" y="449009"/>
                    <a:pt x="378428" y="456629"/>
                    <a:pt x="378428" y="465773"/>
                  </a:cubicBezTo>
                  <a:cubicBezTo>
                    <a:pt x="378428" y="477203"/>
                    <a:pt x="376809" y="485965"/>
                    <a:pt x="373666" y="492157"/>
                  </a:cubicBezTo>
                  <a:cubicBezTo>
                    <a:pt x="370427" y="498348"/>
                    <a:pt x="365474" y="502539"/>
                    <a:pt x="358616" y="504825"/>
                  </a:cubicBezTo>
                  <a:cubicBezTo>
                    <a:pt x="331184" y="514445"/>
                    <a:pt x="300990" y="519875"/>
                    <a:pt x="268129" y="521303"/>
                  </a:cubicBezTo>
                  <a:cubicBezTo>
                    <a:pt x="258985" y="559213"/>
                    <a:pt x="241745" y="589883"/>
                    <a:pt x="216313" y="613220"/>
                  </a:cubicBezTo>
                  <a:cubicBezTo>
                    <a:pt x="190976" y="636556"/>
                    <a:pt x="162973" y="648176"/>
                    <a:pt x="132302" y="648176"/>
                  </a:cubicBezTo>
                  <a:cubicBezTo>
                    <a:pt x="86106" y="648176"/>
                    <a:pt x="52483" y="630555"/>
                    <a:pt x="31528" y="595408"/>
                  </a:cubicBezTo>
                  <a:cubicBezTo>
                    <a:pt x="10478" y="560165"/>
                    <a:pt x="0" y="509207"/>
                    <a:pt x="0" y="442436"/>
                  </a:cubicBezTo>
                  <a:cubicBezTo>
                    <a:pt x="0" y="383477"/>
                    <a:pt x="7334" y="319373"/>
                    <a:pt x="21907" y="250031"/>
                  </a:cubicBezTo>
                  <a:cubicBezTo>
                    <a:pt x="36576" y="180785"/>
                    <a:pt x="57912" y="121825"/>
                    <a:pt x="86011" y="73057"/>
                  </a:cubicBezTo>
                  <a:cubicBezTo>
                    <a:pt x="114109" y="24384"/>
                    <a:pt x="147638" y="0"/>
                    <a:pt x="186499" y="0"/>
                  </a:cubicBezTo>
                  <a:cubicBezTo>
                    <a:pt x="207550" y="0"/>
                    <a:pt x="224409" y="9049"/>
                    <a:pt x="237268" y="27051"/>
                  </a:cubicBezTo>
                  <a:cubicBezTo>
                    <a:pt x="250031" y="45149"/>
                    <a:pt x="256508" y="68580"/>
                    <a:pt x="256508" y="97346"/>
                  </a:cubicBezTo>
                  <a:cubicBezTo>
                    <a:pt x="256508" y="134874"/>
                    <a:pt x="249364" y="172117"/>
                    <a:pt x="235267" y="209169"/>
                  </a:cubicBezTo>
                  <a:cubicBezTo>
                    <a:pt x="221075" y="246221"/>
                    <a:pt x="197548" y="285083"/>
                    <a:pt x="164592" y="325755"/>
                  </a:cubicBezTo>
                  <a:cubicBezTo>
                    <a:pt x="195167" y="328041"/>
                    <a:pt x="220123" y="340709"/>
                    <a:pt x="239363" y="363855"/>
                  </a:cubicBezTo>
                  <a:cubicBezTo>
                    <a:pt x="258604" y="386906"/>
                    <a:pt x="269938" y="415385"/>
                    <a:pt x="273653" y="449199"/>
                  </a:cubicBezTo>
                  <a:cubicBezTo>
                    <a:pt x="295180" y="447865"/>
                    <a:pt x="320707" y="443294"/>
                    <a:pt x="350425" y="435483"/>
                  </a:cubicBezTo>
                  <a:cubicBezTo>
                    <a:pt x="353187" y="434531"/>
                    <a:pt x="356330" y="434150"/>
                    <a:pt x="360045" y="434150"/>
                  </a:cubicBezTo>
                  <a:cubicBezTo>
                    <a:pt x="365950" y="434150"/>
                    <a:pt x="370522" y="437102"/>
                    <a:pt x="373761" y="443103"/>
                  </a:cubicBezTo>
                  <a:close/>
                  <a:moveTo>
                    <a:pt x="172688" y="557689"/>
                  </a:moveTo>
                  <a:cubicBezTo>
                    <a:pt x="183642" y="545783"/>
                    <a:pt x="190976" y="528638"/>
                    <a:pt x="194596" y="506254"/>
                  </a:cubicBezTo>
                  <a:cubicBezTo>
                    <a:pt x="180404" y="496634"/>
                    <a:pt x="169545" y="484061"/>
                    <a:pt x="162020" y="468535"/>
                  </a:cubicBezTo>
                  <a:cubicBezTo>
                    <a:pt x="154496" y="453009"/>
                    <a:pt x="150686" y="436531"/>
                    <a:pt x="150686" y="419195"/>
                  </a:cubicBezTo>
                  <a:cubicBezTo>
                    <a:pt x="150686" y="412814"/>
                    <a:pt x="151638" y="404146"/>
                    <a:pt x="153448" y="393097"/>
                  </a:cubicBezTo>
                  <a:lnTo>
                    <a:pt x="151352" y="393097"/>
                  </a:lnTo>
                  <a:cubicBezTo>
                    <a:pt x="132588" y="393097"/>
                    <a:pt x="116967" y="402336"/>
                    <a:pt x="104394" y="420910"/>
                  </a:cubicBezTo>
                  <a:cubicBezTo>
                    <a:pt x="91821" y="439388"/>
                    <a:pt x="85534" y="464249"/>
                    <a:pt x="85534" y="495300"/>
                  </a:cubicBezTo>
                  <a:cubicBezTo>
                    <a:pt x="85534" y="521399"/>
                    <a:pt x="90392" y="541211"/>
                    <a:pt x="100298" y="554927"/>
                  </a:cubicBezTo>
                  <a:cubicBezTo>
                    <a:pt x="110109" y="568643"/>
                    <a:pt x="121634" y="575501"/>
                    <a:pt x="134969" y="575501"/>
                  </a:cubicBezTo>
                  <a:cubicBezTo>
                    <a:pt x="149162" y="575501"/>
                    <a:pt x="161734" y="569595"/>
                    <a:pt x="172688" y="557689"/>
                  </a:cubicBezTo>
                  <a:close/>
                  <a:moveTo>
                    <a:pt x="140779" y="108776"/>
                  </a:moveTo>
                  <a:cubicBezTo>
                    <a:pt x="130016" y="136017"/>
                    <a:pt x="120110" y="172879"/>
                    <a:pt x="110966" y="219551"/>
                  </a:cubicBezTo>
                  <a:cubicBezTo>
                    <a:pt x="101822" y="266224"/>
                    <a:pt x="94964" y="317183"/>
                    <a:pt x="90392" y="372523"/>
                  </a:cubicBezTo>
                  <a:cubicBezTo>
                    <a:pt x="120587" y="317183"/>
                    <a:pt x="144685" y="268415"/>
                    <a:pt x="162782" y="226124"/>
                  </a:cubicBezTo>
                  <a:cubicBezTo>
                    <a:pt x="180880" y="183833"/>
                    <a:pt x="189833" y="146209"/>
                    <a:pt x="189833" y="113348"/>
                  </a:cubicBezTo>
                  <a:cubicBezTo>
                    <a:pt x="189833" y="98679"/>
                    <a:pt x="188119" y="87535"/>
                    <a:pt x="184690" y="79724"/>
                  </a:cubicBezTo>
                  <a:cubicBezTo>
                    <a:pt x="181261" y="71914"/>
                    <a:pt x="176593" y="68104"/>
                    <a:pt x="170593" y="68104"/>
                  </a:cubicBezTo>
                  <a:cubicBezTo>
                    <a:pt x="161449" y="68104"/>
                    <a:pt x="151543" y="81725"/>
                    <a:pt x="140779" y="1088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9"/>
            <p:cNvSpPr/>
            <p:nvPr/>
          </p:nvSpPr>
          <p:spPr>
            <a:xfrm>
              <a:off x="4352431" y="2438078"/>
              <a:ext cx="224885" cy="475106"/>
            </a:xfrm>
            <a:custGeom>
              <a:rect b="b" l="l" r="r" t="t"/>
              <a:pathLst>
                <a:path extrusionOk="0" h="475106" w="224885">
                  <a:moveTo>
                    <a:pt x="20193" y="443675"/>
                  </a:moveTo>
                  <a:cubicBezTo>
                    <a:pt x="6667" y="422624"/>
                    <a:pt x="0" y="394716"/>
                    <a:pt x="0" y="360045"/>
                  </a:cubicBezTo>
                  <a:cubicBezTo>
                    <a:pt x="0" y="339471"/>
                    <a:pt x="2667" y="313087"/>
                    <a:pt x="7906" y="280797"/>
                  </a:cubicBezTo>
                  <a:cubicBezTo>
                    <a:pt x="13145" y="248603"/>
                    <a:pt x="19907" y="218504"/>
                    <a:pt x="28099" y="190595"/>
                  </a:cubicBezTo>
                  <a:cubicBezTo>
                    <a:pt x="32195" y="175927"/>
                    <a:pt x="37719" y="165926"/>
                    <a:pt x="44577" y="160401"/>
                  </a:cubicBezTo>
                  <a:cubicBezTo>
                    <a:pt x="51435" y="154877"/>
                    <a:pt x="62389" y="152210"/>
                    <a:pt x="77533" y="152210"/>
                  </a:cubicBezTo>
                  <a:cubicBezTo>
                    <a:pt x="100870" y="152210"/>
                    <a:pt x="112490" y="160020"/>
                    <a:pt x="112490" y="175546"/>
                  </a:cubicBezTo>
                  <a:cubicBezTo>
                    <a:pt x="112490" y="186976"/>
                    <a:pt x="108109" y="213455"/>
                    <a:pt x="99441" y="255080"/>
                  </a:cubicBezTo>
                  <a:cubicBezTo>
                    <a:pt x="88487" y="305372"/>
                    <a:pt x="82963" y="339471"/>
                    <a:pt x="82963" y="357283"/>
                  </a:cubicBezTo>
                  <a:cubicBezTo>
                    <a:pt x="82963" y="370999"/>
                    <a:pt x="84772" y="381476"/>
                    <a:pt x="88487" y="388811"/>
                  </a:cubicBezTo>
                  <a:cubicBezTo>
                    <a:pt x="92107" y="396145"/>
                    <a:pt x="98298" y="399764"/>
                    <a:pt x="106966" y="399764"/>
                  </a:cubicBezTo>
                  <a:cubicBezTo>
                    <a:pt x="115157" y="399764"/>
                    <a:pt x="125444" y="394049"/>
                    <a:pt x="137827" y="382619"/>
                  </a:cubicBezTo>
                  <a:cubicBezTo>
                    <a:pt x="150209" y="371189"/>
                    <a:pt x="166592" y="353092"/>
                    <a:pt x="187166" y="328422"/>
                  </a:cubicBezTo>
                  <a:cubicBezTo>
                    <a:pt x="192691" y="322040"/>
                    <a:pt x="198787" y="318802"/>
                    <a:pt x="205645" y="318802"/>
                  </a:cubicBezTo>
                  <a:cubicBezTo>
                    <a:pt x="211550" y="318802"/>
                    <a:pt x="216313" y="321564"/>
                    <a:pt x="219742" y="326993"/>
                  </a:cubicBezTo>
                  <a:cubicBezTo>
                    <a:pt x="223171" y="332518"/>
                    <a:pt x="224885" y="340043"/>
                    <a:pt x="224885" y="349663"/>
                  </a:cubicBezTo>
                  <a:cubicBezTo>
                    <a:pt x="224885" y="367951"/>
                    <a:pt x="220504" y="382143"/>
                    <a:pt x="211836" y="392144"/>
                  </a:cubicBezTo>
                  <a:cubicBezTo>
                    <a:pt x="166592" y="447484"/>
                    <a:pt x="124301" y="475107"/>
                    <a:pt x="84963" y="475107"/>
                  </a:cubicBezTo>
                  <a:cubicBezTo>
                    <a:pt x="55245" y="475107"/>
                    <a:pt x="33623" y="464630"/>
                    <a:pt x="20193" y="443579"/>
                  </a:cubicBezTo>
                  <a:close/>
                  <a:moveTo>
                    <a:pt x="47244" y="93536"/>
                  </a:moveTo>
                  <a:cubicBezTo>
                    <a:pt x="37624" y="84582"/>
                    <a:pt x="32861" y="72200"/>
                    <a:pt x="32861" y="56197"/>
                  </a:cubicBezTo>
                  <a:cubicBezTo>
                    <a:pt x="32861" y="40196"/>
                    <a:pt x="39148" y="26860"/>
                    <a:pt x="51721" y="16097"/>
                  </a:cubicBezTo>
                  <a:cubicBezTo>
                    <a:pt x="64294" y="5334"/>
                    <a:pt x="79915" y="0"/>
                    <a:pt x="98679" y="0"/>
                  </a:cubicBezTo>
                  <a:cubicBezTo>
                    <a:pt x="115633" y="0"/>
                    <a:pt x="129254" y="4096"/>
                    <a:pt x="139827" y="12383"/>
                  </a:cubicBezTo>
                  <a:cubicBezTo>
                    <a:pt x="150304" y="20574"/>
                    <a:pt x="155638" y="32290"/>
                    <a:pt x="155638" y="47339"/>
                  </a:cubicBezTo>
                  <a:cubicBezTo>
                    <a:pt x="155638" y="65627"/>
                    <a:pt x="149733" y="80105"/>
                    <a:pt x="137827" y="90869"/>
                  </a:cubicBezTo>
                  <a:cubicBezTo>
                    <a:pt x="125921" y="101632"/>
                    <a:pt x="110204" y="106966"/>
                    <a:pt x="90488" y="106966"/>
                  </a:cubicBezTo>
                  <a:cubicBezTo>
                    <a:pt x="70771" y="106966"/>
                    <a:pt x="56864" y="102489"/>
                    <a:pt x="47244" y="93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9"/>
            <p:cNvSpPr/>
            <p:nvPr/>
          </p:nvSpPr>
          <p:spPr>
            <a:xfrm>
              <a:off x="4511498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5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8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3" y="7906"/>
                    <a:pt x="218885" y="23622"/>
                  </a:cubicBezTo>
                  <a:cubicBezTo>
                    <a:pt x="234887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9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3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9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8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9"/>
            <p:cNvSpPr/>
            <p:nvPr/>
          </p:nvSpPr>
          <p:spPr>
            <a:xfrm>
              <a:off x="4750766" y="2582858"/>
              <a:ext cx="273748" cy="345662"/>
            </a:xfrm>
            <a:custGeom>
              <a:rect b="b" l="l" r="r" t="t"/>
              <a:pathLst>
                <a:path extrusionOk="0" h="345662" w="273748">
                  <a:moveTo>
                    <a:pt x="113538" y="329089"/>
                  </a:moveTo>
                  <a:cubicBezTo>
                    <a:pt x="100965" y="318135"/>
                    <a:pt x="94679" y="305753"/>
                    <a:pt x="94679" y="292037"/>
                  </a:cubicBezTo>
                  <a:cubicBezTo>
                    <a:pt x="94679" y="280130"/>
                    <a:pt x="99060" y="269843"/>
                    <a:pt x="107728" y="261176"/>
                  </a:cubicBezTo>
                  <a:cubicBezTo>
                    <a:pt x="116396" y="252508"/>
                    <a:pt x="129159" y="248126"/>
                    <a:pt x="146114" y="248126"/>
                  </a:cubicBezTo>
                  <a:cubicBezTo>
                    <a:pt x="152019" y="248126"/>
                    <a:pt x="159068" y="248698"/>
                    <a:pt x="167069" y="249841"/>
                  </a:cubicBezTo>
                  <a:cubicBezTo>
                    <a:pt x="175070" y="250984"/>
                    <a:pt x="181166" y="251841"/>
                    <a:pt x="185261" y="252222"/>
                  </a:cubicBezTo>
                  <a:cubicBezTo>
                    <a:pt x="184785" y="240316"/>
                    <a:pt x="182213" y="229172"/>
                    <a:pt x="177356" y="218599"/>
                  </a:cubicBezTo>
                  <a:cubicBezTo>
                    <a:pt x="172593" y="208121"/>
                    <a:pt x="166497" y="197930"/>
                    <a:pt x="159163" y="188119"/>
                  </a:cubicBezTo>
                  <a:cubicBezTo>
                    <a:pt x="151829" y="178308"/>
                    <a:pt x="144971" y="169736"/>
                    <a:pt x="138589" y="162401"/>
                  </a:cubicBezTo>
                  <a:cubicBezTo>
                    <a:pt x="124397" y="189357"/>
                    <a:pt x="110395" y="211741"/>
                    <a:pt x="96393" y="229648"/>
                  </a:cubicBezTo>
                  <a:cubicBezTo>
                    <a:pt x="82487" y="247460"/>
                    <a:pt x="67247" y="264414"/>
                    <a:pt x="50768" y="280416"/>
                  </a:cubicBezTo>
                  <a:cubicBezTo>
                    <a:pt x="42577" y="288608"/>
                    <a:pt x="33814" y="292798"/>
                    <a:pt x="24670" y="292798"/>
                  </a:cubicBezTo>
                  <a:cubicBezTo>
                    <a:pt x="17336" y="292798"/>
                    <a:pt x="11430" y="290132"/>
                    <a:pt x="6858" y="284893"/>
                  </a:cubicBezTo>
                  <a:cubicBezTo>
                    <a:pt x="2286" y="279654"/>
                    <a:pt x="0" y="273177"/>
                    <a:pt x="0" y="265367"/>
                  </a:cubicBezTo>
                  <a:cubicBezTo>
                    <a:pt x="0" y="256223"/>
                    <a:pt x="3239" y="247745"/>
                    <a:pt x="9620" y="240030"/>
                  </a:cubicBezTo>
                  <a:lnTo>
                    <a:pt x="18574" y="229076"/>
                  </a:lnTo>
                  <a:cubicBezTo>
                    <a:pt x="43720" y="198025"/>
                    <a:pt x="62675" y="172403"/>
                    <a:pt x="75533" y="152305"/>
                  </a:cubicBezTo>
                  <a:cubicBezTo>
                    <a:pt x="83725" y="139065"/>
                    <a:pt x="92107" y="123254"/>
                    <a:pt x="100584" y="104966"/>
                  </a:cubicBezTo>
                  <a:cubicBezTo>
                    <a:pt x="109061" y="86678"/>
                    <a:pt x="120110" y="61722"/>
                    <a:pt x="133826" y="30194"/>
                  </a:cubicBezTo>
                  <a:cubicBezTo>
                    <a:pt x="142494" y="10097"/>
                    <a:pt x="160592" y="0"/>
                    <a:pt x="188024" y="0"/>
                  </a:cubicBezTo>
                  <a:cubicBezTo>
                    <a:pt x="200787" y="0"/>
                    <a:pt x="209741" y="1143"/>
                    <a:pt x="214789" y="3429"/>
                  </a:cubicBezTo>
                  <a:cubicBezTo>
                    <a:pt x="219837" y="5715"/>
                    <a:pt x="222314" y="9335"/>
                    <a:pt x="222314" y="14383"/>
                  </a:cubicBezTo>
                  <a:cubicBezTo>
                    <a:pt x="222314" y="17145"/>
                    <a:pt x="221361" y="21431"/>
                    <a:pt x="219551" y="27432"/>
                  </a:cubicBezTo>
                  <a:cubicBezTo>
                    <a:pt x="217742" y="33338"/>
                    <a:pt x="215170" y="39338"/>
                    <a:pt x="212027" y="45244"/>
                  </a:cubicBezTo>
                  <a:cubicBezTo>
                    <a:pt x="203835" y="61722"/>
                    <a:pt x="199644" y="75629"/>
                    <a:pt x="199644" y="87059"/>
                  </a:cubicBezTo>
                  <a:cubicBezTo>
                    <a:pt x="199644" y="93917"/>
                    <a:pt x="202025" y="101441"/>
                    <a:pt x="206883" y="109728"/>
                  </a:cubicBezTo>
                  <a:cubicBezTo>
                    <a:pt x="211646" y="117920"/>
                    <a:pt x="219075" y="128207"/>
                    <a:pt x="229172" y="140589"/>
                  </a:cubicBezTo>
                  <a:cubicBezTo>
                    <a:pt x="243840" y="159830"/>
                    <a:pt x="254889" y="176117"/>
                    <a:pt x="262414" y="189643"/>
                  </a:cubicBezTo>
                  <a:cubicBezTo>
                    <a:pt x="269939" y="203168"/>
                    <a:pt x="273749" y="217837"/>
                    <a:pt x="273749" y="233839"/>
                  </a:cubicBezTo>
                  <a:cubicBezTo>
                    <a:pt x="273749" y="253079"/>
                    <a:pt x="269272" y="271177"/>
                    <a:pt x="260414" y="288322"/>
                  </a:cubicBezTo>
                  <a:cubicBezTo>
                    <a:pt x="251460" y="305467"/>
                    <a:pt x="239078" y="319278"/>
                    <a:pt x="223076" y="329851"/>
                  </a:cubicBezTo>
                  <a:cubicBezTo>
                    <a:pt x="207074" y="340328"/>
                    <a:pt x="188786" y="345662"/>
                    <a:pt x="168212" y="345662"/>
                  </a:cubicBezTo>
                  <a:cubicBezTo>
                    <a:pt x="144399" y="345662"/>
                    <a:pt x="126302" y="340138"/>
                    <a:pt x="113729" y="329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9">
            <a:hlinkClick r:id="rId2"/>
          </p:cNvPr>
          <p:cNvSpPr/>
          <p:nvPr/>
        </p:nvSpPr>
        <p:spPr>
          <a:xfrm>
            <a:off x="3720200" y="523200"/>
            <a:ext cx="5033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9" name="Google Shape;159;p39"/>
          <p:cNvSpPr/>
          <p:nvPr/>
        </p:nvSpPr>
        <p:spPr>
          <a:xfrm flipH="1">
            <a:off x="597800" y="5213400"/>
            <a:ext cx="10996400" cy="114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0" name="Google Shape;160;p39"/>
          <p:cNvSpPr txBox="1"/>
          <p:nvPr/>
        </p:nvSpPr>
        <p:spPr>
          <a:xfrm>
            <a:off x="2425600" y="2049751"/>
            <a:ext cx="73408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Free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Google Slides, PowerPoint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and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Canva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Templates For Your Presentation</a:t>
            </a:r>
            <a:endParaRPr sz="2400">
              <a:solidFill>
                <a:srgbClr val="595959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61" name="Google Shape;161;p39"/>
          <p:cNvCxnSpPr/>
          <p:nvPr/>
        </p:nvCxnSpPr>
        <p:spPr>
          <a:xfrm>
            <a:off x="4728600" y="3385784"/>
            <a:ext cx="2734800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9"/>
          <p:cNvSpPr txBox="1"/>
          <p:nvPr/>
        </p:nvSpPr>
        <p:spPr>
          <a:xfrm>
            <a:off x="2780200" y="3686767"/>
            <a:ext cx="6631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EF3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783EF3"/>
                </a:solidFill>
                <a:latin typeface="Chivo"/>
                <a:ea typeface="Chivo"/>
                <a:cs typeface="Chivo"/>
                <a:sym typeface="Chivo"/>
              </a:rPr>
              <a:t>WARNING: </a:t>
            </a:r>
            <a:endParaRPr b="1" sz="2489">
              <a:solidFill>
                <a:srgbClr val="783EF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May not be resold as is or modified for resale without written permission.</a:t>
            </a:r>
            <a:endParaRPr b="1" sz="2489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3" name="Google Shape;163;p39"/>
          <p:cNvSpPr txBox="1"/>
          <p:nvPr/>
        </p:nvSpPr>
        <p:spPr>
          <a:xfrm>
            <a:off x="321133" y="5412400"/>
            <a:ext cx="5546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 Light"/>
              <a:buNone/>
            </a:pPr>
            <a:r>
              <a:rPr lang="en-ID" sz="1467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Read our Terms &amp; Condition on </a:t>
            </a:r>
            <a:r>
              <a:rPr lang="en-ID" sz="1467">
                <a:solidFill>
                  <a:schemeClr val="hlink"/>
                </a:solidFill>
                <a:uFill>
                  <a:noFill/>
                </a:uFill>
                <a:latin typeface="Chivo Light"/>
                <a:ea typeface="Chivo Light"/>
                <a:cs typeface="Chivo Light"/>
                <a:sym typeface="Chivo Light"/>
                <a:hlinkClick r:id="rId3"/>
              </a:rPr>
              <a:t>PPTfreebies.com</a:t>
            </a:r>
            <a:endParaRPr sz="1467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"/>
              <a:buNone/>
            </a:pP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Do not remove the </a:t>
            </a:r>
            <a:r>
              <a:rPr b="1" lang="en-ID" sz="1467">
                <a:solidFill>
                  <a:schemeClr val="hlink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/>
              </a:rPr>
              <a:t>PPTfreebies.com</a:t>
            </a: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text on the sides.</a:t>
            </a:r>
            <a:endParaRPr b="1" sz="1467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4" name="Google Shape;164;p39"/>
          <p:cNvSpPr txBox="1"/>
          <p:nvPr/>
        </p:nvSpPr>
        <p:spPr>
          <a:xfrm>
            <a:off x="6700733" y="5380223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6309403" y="5447428"/>
            <a:ext cx="254253" cy="254253"/>
          </a:xfrm>
          <a:custGeom>
            <a:rect b="b" l="l" r="r" t="t"/>
            <a:pathLst>
              <a:path extrusionOk="0" h="838200" w="838200">
                <a:moveTo>
                  <a:pt x="247650" y="0"/>
                </a:moveTo>
                <a:cubicBezTo>
                  <a:pt x="111062" y="0"/>
                  <a:pt x="0" y="111062"/>
                  <a:pt x="0" y="247650"/>
                </a:cubicBezTo>
                <a:lnTo>
                  <a:pt x="0" y="590550"/>
                </a:lnTo>
                <a:cubicBezTo>
                  <a:pt x="0" y="727138"/>
                  <a:pt x="111062" y="838200"/>
                  <a:pt x="247650" y="838200"/>
                </a:cubicBezTo>
                <a:lnTo>
                  <a:pt x="590550" y="838200"/>
                </a:lnTo>
                <a:cubicBezTo>
                  <a:pt x="727138" y="838200"/>
                  <a:pt x="838200" y="727138"/>
                  <a:pt x="838200" y="590550"/>
                </a:cubicBezTo>
                <a:lnTo>
                  <a:pt x="838200" y="247650"/>
                </a:lnTo>
                <a:cubicBezTo>
                  <a:pt x="838200" y="111062"/>
                  <a:pt x="727138" y="0"/>
                  <a:pt x="590550" y="0"/>
                </a:cubicBezTo>
                <a:lnTo>
                  <a:pt x="247650" y="0"/>
                </a:lnTo>
                <a:close/>
                <a:moveTo>
                  <a:pt x="647700" y="152400"/>
                </a:moveTo>
                <a:cubicBezTo>
                  <a:pt x="668655" y="152400"/>
                  <a:pt x="685800" y="169545"/>
                  <a:pt x="685800" y="190500"/>
                </a:cubicBezTo>
                <a:cubicBezTo>
                  <a:pt x="685800" y="211455"/>
                  <a:pt x="668655" y="228600"/>
                  <a:pt x="647700" y="228600"/>
                </a:cubicBezTo>
                <a:cubicBezTo>
                  <a:pt x="626745" y="228600"/>
                  <a:pt x="609600" y="211455"/>
                  <a:pt x="609600" y="190500"/>
                </a:cubicBezTo>
                <a:cubicBezTo>
                  <a:pt x="609600" y="169545"/>
                  <a:pt x="626745" y="152400"/>
                  <a:pt x="647700" y="152400"/>
                </a:cubicBezTo>
                <a:close/>
                <a:moveTo>
                  <a:pt x="419100" y="209550"/>
                </a:moveTo>
                <a:cubicBezTo>
                  <a:pt x="534734" y="209550"/>
                  <a:pt x="628650" y="303467"/>
                  <a:pt x="628650" y="419100"/>
                </a:cubicBezTo>
                <a:cubicBezTo>
                  <a:pt x="628650" y="534734"/>
                  <a:pt x="534734" y="628650"/>
                  <a:pt x="419100" y="628650"/>
                </a:cubicBezTo>
                <a:cubicBezTo>
                  <a:pt x="303467" y="628650"/>
                  <a:pt x="209550" y="534734"/>
                  <a:pt x="209550" y="419100"/>
                </a:cubicBezTo>
                <a:cubicBezTo>
                  <a:pt x="209550" y="303467"/>
                  <a:pt x="303467" y="209550"/>
                  <a:pt x="419100" y="209550"/>
                </a:cubicBezTo>
                <a:close/>
                <a:moveTo>
                  <a:pt x="419100" y="247650"/>
                </a:moveTo>
                <a:cubicBezTo>
                  <a:pt x="324612" y="247650"/>
                  <a:pt x="247650" y="324612"/>
                  <a:pt x="247650" y="419100"/>
                </a:cubicBezTo>
                <a:cubicBezTo>
                  <a:pt x="247650" y="513588"/>
                  <a:pt x="324612" y="590550"/>
                  <a:pt x="419100" y="590550"/>
                </a:cubicBezTo>
                <a:cubicBezTo>
                  <a:pt x="513588" y="590550"/>
                  <a:pt x="590550" y="513588"/>
                  <a:pt x="590550" y="419100"/>
                </a:cubicBezTo>
                <a:cubicBezTo>
                  <a:pt x="590550" y="324612"/>
                  <a:pt x="513588" y="247650"/>
                  <a:pt x="419100" y="2476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9">
            <a:hlinkClick r:id="rId5"/>
          </p:cNvPr>
          <p:cNvSpPr/>
          <p:nvPr/>
        </p:nvSpPr>
        <p:spPr>
          <a:xfrm>
            <a:off x="8487799" y="5921567"/>
            <a:ext cx="265811" cy="265811"/>
          </a:xfrm>
          <a:custGeom>
            <a:rect b="b" l="l" r="r" t="t"/>
            <a:pathLst>
              <a:path extrusionOk="0" h="876300" w="876300">
                <a:moveTo>
                  <a:pt x="438150" y="0"/>
                </a:moveTo>
                <a:cubicBezTo>
                  <a:pt x="196556" y="0"/>
                  <a:pt x="0" y="196556"/>
                  <a:pt x="0" y="438150"/>
                </a:cubicBezTo>
                <a:cubicBezTo>
                  <a:pt x="0" y="626444"/>
                  <a:pt x="119397" y="787342"/>
                  <a:pt x="286443" y="849192"/>
                </a:cubicBezTo>
                <a:cubicBezTo>
                  <a:pt x="281631" y="806299"/>
                  <a:pt x="282386" y="736052"/>
                  <a:pt x="290326" y="702042"/>
                </a:cubicBezTo>
                <a:cubicBezTo>
                  <a:pt x="297759" y="670095"/>
                  <a:pt x="338355" y="498453"/>
                  <a:pt x="338355" y="498453"/>
                </a:cubicBezTo>
                <a:cubicBezTo>
                  <a:pt x="338355" y="498453"/>
                  <a:pt x="326100" y="473909"/>
                  <a:pt x="326100" y="437662"/>
                </a:cubicBezTo>
                <a:cubicBezTo>
                  <a:pt x="326100" y="380699"/>
                  <a:pt x="359102" y="338198"/>
                  <a:pt x="400201" y="338198"/>
                </a:cubicBezTo>
                <a:cubicBezTo>
                  <a:pt x="435157" y="338198"/>
                  <a:pt x="452013" y="364442"/>
                  <a:pt x="452013" y="395886"/>
                </a:cubicBezTo>
                <a:cubicBezTo>
                  <a:pt x="452013" y="431046"/>
                  <a:pt x="429659" y="483565"/>
                  <a:pt x="418081" y="532242"/>
                </a:cubicBezTo>
                <a:cubicBezTo>
                  <a:pt x="408424" y="573026"/>
                  <a:pt x="438527" y="606280"/>
                  <a:pt x="478728" y="606280"/>
                </a:cubicBezTo>
                <a:cubicBezTo>
                  <a:pt x="551524" y="606280"/>
                  <a:pt x="607478" y="529516"/>
                  <a:pt x="607478" y="418727"/>
                </a:cubicBezTo>
                <a:cubicBezTo>
                  <a:pt x="607478" y="320665"/>
                  <a:pt x="537031" y="252092"/>
                  <a:pt x="436418" y="252092"/>
                </a:cubicBezTo>
                <a:cubicBezTo>
                  <a:pt x="319893" y="252092"/>
                  <a:pt x="251494" y="339505"/>
                  <a:pt x="251494" y="429848"/>
                </a:cubicBezTo>
                <a:cubicBezTo>
                  <a:pt x="251494" y="465041"/>
                  <a:pt x="265043" y="502785"/>
                  <a:pt x="281976" y="523326"/>
                </a:cubicBezTo>
                <a:cubicBezTo>
                  <a:pt x="285316" y="527390"/>
                  <a:pt x="285803" y="530935"/>
                  <a:pt x="284811" y="535061"/>
                </a:cubicBezTo>
                <a:cubicBezTo>
                  <a:pt x="281708" y="547994"/>
                  <a:pt x="274810" y="575815"/>
                  <a:pt x="273438" y="581516"/>
                </a:cubicBezTo>
                <a:cubicBezTo>
                  <a:pt x="271659" y="589032"/>
                  <a:pt x="267498" y="590590"/>
                  <a:pt x="259749" y="586982"/>
                </a:cubicBezTo>
                <a:cubicBezTo>
                  <a:pt x="208584" y="563164"/>
                  <a:pt x="176605" y="488387"/>
                  <a:pt x="176605" y="428305"/>
                </a:cubicBezTo>
                <a:cubicBezTo>
                  <a:pt x="176605" y="299115"/>
                  <a:pt x="270460" y="180449"/>
                  <a:pt x="447239" y="180449"/>
                </a:cubicBezTo>
                <a:cubicBezTo>
                  <a:pt x="589331" y="180449"/>
                  <a:pt x="699743" y="281677"/>
                  <a:pt x="699743" y="417010"/>
                </a:cubicBezTo>
                <a:cubicBezTo>
                  <a:pt x="699743" y="558171"/>
                  <a:pt x="610724" y="671764"/>
                  <a:pt x="487204" y="671764"/>
                </a:cubicBezTo>
                <a:cubicBezTo>
                  <a:pt x="445696" y="671764"/>
                  <a:pt x="406691" y="650199"/>
                  <a:pt x="393350" y="624728"/>
                </a:cubicBezTo>
                <a:cubicBezTo>
                  <a:pt x="393350" y="624728"/>
                  <a:pt x="372807" y="702924"/>
                  <a:pt x="367814" y="722096"/>
                </a:cubicBezTo>
                <a:cubicBezTo>
                  <a:pt x="359193" y="755251"/>
                  <a:pt x="322297" y="823937"/>
                  <a:pt x="303775" y="855135"/>
                </a:cubicBezTo>
                <a:cubicBezTo>
                  <a:pt x="346148" y="868823"/>
                  <a:pt x="391283" y="876300"/>
                  <a:pt x="438150" y="876300"/>
                </a:cubicBezTo>
                <a:cubicBezTo>
                  <a:pt x="679754" y="876300"/>
                  <a:pt x="876300" y="679754"/>
                  <a:pt x="876300" y="438150"/>
                </a:cubicBezTo>
                <a:cubicBezTo>
                  <a:pt x="876300" y="196556"/>
                  <a:pt x="679754" y="0"/>
                  <a:pt x="4381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/>
          <p:nvPr/>
        </p:nvSpPr>
        <p:spPr>
          <a:xfrm>
            <a:off x="6309413" y="5927997"/>
            <a:ext cx="254253" cy="252953"/>
          </a:xfrm>
          <a:custGeom>
            <a:rect b="b" l="l" r="r" t="t"/>
            <a:pathLst>
              <a:path extrusionOk="0" h="833913" w="838200">
                <a:moveTo>
                  <a:pt x="419100" y="0"/>
                </a:moveTo>
                <a:cubicBezTo>
                  <a:pt x="187643" y="0"/>
                  <a:pt x="0" y="187643"/>
                  <a:pt x="0" y="419100"/>
                </a:cubicBezTo>
                <a:cubicBezTo>
                  <a:pt x="0" y="629222"/>
                  <a:pt x="154781" y="802710"/>
                  <a:pt x="356464" y="833018"/>
                </a:cubicBezTo>
                <a:lnTo>
                  <a:pt x="356464" y="530181"/>
                </a:lnTo>
                <a:lnTo>
                  <a:pt x="252774" y="530181"/>
                </a:lnTo>
                <a:lnTo>
                  <a:pt x="252774" y="420014"/>
                </a:lnTo>
                <a:lnTo>
                  <a:pt x="356464" y="420014"/>
                </a:lnTo>
                <a:lnTo>
                  <a:pt x="356464" y="346710"/>
                </a:lnTo>
                <a:cubicBezTo>
                  <a:pt x="356464" y="225342"/>
                  <a:pt x="415595" y="172060"/>
                  <a:pt x="516465" y="172060"/>
                </a:cubicBezTo>
                <a:cubicBezTo>
                  <a:pt x="564775" y="172060"/>
                  <a:pt x="590321" y="175641"/>
                  <a:pt x="602418" y="177279"/>
                </a:cubicBezTo>
                <a:lnTo>
                  <a:pt x="602418" y="273444"/>
                </a:lnTo>
                <a:lnTo>
                  <a:pt x="533610" y="273444"/>
                </a:lnTo>
                <a:cubicBezTo>
                  <a:pt x="490785" y="273444"/>
                  <a:pt x="475831" y="314039"/>
                  <a:pt x="475831" y="359797"/>
                </a:cubicBezTo>
                <a:lnTo>
                  <a:pt x="475831" y="420014"/>
                </a:lnTo>
                <a:lnTo>
                  <a:pt x="601332" y="420014"/>
                </a:lnTo>
                <a:lnTo>
                  <a:pt x="584302" y="530181"/>
                </a:lnTo>
                <a:lnTo>
                  <a:pt x="475831" y="530181"/>
                </a:lnTo>
                <a:lnTo>
                  <a:pt x="475831" y="833914"/>
                </a:lnTo>
                <a:cubicBezTo>
                  <a:pt x="680390" y="806158"/>
                  <a:pt x="838200" y="631260"/>
                  <a:pt x="838200" y="419100"/>
                </a:cubicBezTo>
                <a:cubicBezTo>
                  <a:pt x="838200" y="187643"/>
                  <a:pt x="650558" y="0"/>
                  <a:pt x="419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9">
            <a:hlinkClick r:id="rId6"/>
          </p:cNvPr>
          <p:cNvSpPr/>
          <p:nvPr/>
        </p:nvSpPr>
        <p:spPr>
          <a:xfrm>
            <a:off x="8493671" y="5447522"/>
            <a:ext cx="254068" cy="254068"/>
          </a:xfrm>
          <a:custGeom>
            <a:rect b="b" l="l" r="r" t="t"/>
            <a:pathLst>
              <a:path extrusionOk="0" h="614680" w="614680">
                <a:moveTo>
                  <a:pt x="558800" y="0"/>
                </a:moveTo>
                <a:lnTo>
                  <a:pt x="55880" y="0"/>
                </a:lnTo>
                <a:cubicBezTo>
                  <a:pt x="25006" y="0"/>
                  <a:pt x="0" y="25006"/>
                  <a:pt x="0" y="55880"/>
                </a:cubicBezTo>
                <a:lnTo>
                  <a:pt x="0" y="558800"/>
                </a:lnTo>
                <a:cubicBezTo>
                  <a:pt x="0" y="589674"/>
                  <a:pt x="25006" y="614680"/>
                  <a:pt x="55880" y="614680"/>
                </a:cubicBezTo>
                <a:lnTo>
                  <a:pt x="558800" y="614680"/>
                </a:lnTo>
                <a:cubicBezTo>
                  <a:pt x="589674" y="614680"/>
                  <a:pt x="614680" y="589674"/>
                  <a:pt x="614680" y="558800"/>
                </a:cubicBezTo>
                <a:lnTo>
                  <a:pt x="614680" y="55880"/>
                </a:lnTo>
                <a:cubicBezTo>
                  <a:pt x="614680" y="25006"/>
                  <a:pt x="589646" y="0"/>
                  <a:pt x="558800" y="0"/>
                </a:cubicBezTo>
                <a:close/>
                <a:moveTo>
                  <a:pt x="522171" y="264704"/>
                </a:moveTo>
                <a:cubicBezTo>
                  <a:pt x="518538" y="265039"/>
                  <a:pt x="514878" y="265262"/>
                  <a:pt x="511190" y="265262"/>
                </a:cubicBezTo>
                <a:cubicBezTo>
                  <a:pt x="469420" y="265262"/>
                  <a:pt x="432707" y="243804"/>
                  <a:pt x="411333" y="211310"/>
                </a:cubicBezTo>
                <a:cubicBezTo>
                  <a:pt x="411333" y="296499"/>
                  <a:pt x="411333" y="393451"/>
                  <a:pt x="411333" y="395072"/>
                </a:cubicBezTo>
                <a:cubicBezTo>
                  <a:pt x="411333" y="470091"/>
                  <a:pt x="350507" y="530888"/>
                  <a:pt x="275516" y="530888"/>
                </a:cubicBezTo>
                <a:cubicBezTo>
                  <a:pt x="200525" y="530860"/>
                  <a:pt x="139700" y="470035"/>
                  <a:pt x="139700" y="395044"/>
                </a:cubicBezTo>
                <a:cubicBezTo>
                  <a:pt x="139700" y="320025"/>
                  <a:pt x="200525" y="259227"/>
                  <a:pt x="275516" y="259227"/>
                </a:cubicBezTo>
                <a:cubicBezTo>
                  <a:pt x="278366" y="259227"/>
                  <a:pt x="281132" y="259479"/>
                  <a:pt x="283898" y="259646"/>
                </a:cubicBezTo>
                <a:lnTo>
                  <a:pt x="283898" y="326591"/>
                </a:lnTo>
                <a:cubicBezTo>
                  <a:pt x="281104" y="326255"/>
                  <a:pt x="278394" y="325752"/>
                  <a:pt x="275516" y="325752"/>
                </a:cubicBezTo>
                <a:cubicBezTo>
                  <a:pt x="237239" y="325752"/>
                  <a:pt x="206197" y="356794"/>
                  <a:pt x="206197" y="395072"/>
                </a:cubicBezTo>
                <a:cubicBezTo>
                  <a:pt x="206197" y="433349"/>
                  <a:pt x="237211" y="464391"/>
                  <a:pt x="275516" y="464391"/>
                </a:cubicBezTo>
                <a:cubicBezTo>
                  <a:pt x="313822" y="464391"/>
                  <a:pt x="347629" y="434216"/>
                  <a:pt x="347629" y="395938"/>
                </a:cubicBezTo>
                <a:cubicBezTo>
                  <a:pt x="347629" y="394401"/>
                  <a:pt x="348300" y="83848"/>
                  <a:pt x="348300" y="83848"/>
                </a:cubicBezTo>
                <a:lnTo>
                  <a:pt x="412255" y="83848"/>
                </a:lnTo>
                <a:cubicBezTo>
                  <a:pt x="418262" y="141041"/>
                  <a:pt x="464447" y="186192"/>
                  <a:pt x="522171" y="190327"/>
                </a:cubicBezTo>
                <a:lnTo>
                  <a:pt x="522171" y="2647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/>
          <p:nvPr/>
        </p:nvSpPr>
        <p:spPr>
          <a:xfrm>
            <a:off x="6700733" y="5860139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0" name="Google Shape;170;p39"/>
          <p:cNvSpPr txBox="1"/>
          <p:nvPr/>
        </p:nvSpPr>
        <p:spPr>
          <a:xfrm>
            <a:off x="8962733" y="5380233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tiktok.com/@pptfreebies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1" name="Google Shape;171;p39"/>
          <p:cNvSpPr txBox="1"/>
          <p:nvPr/>
        </p:nvSpPr>
        <p:spPr>
          <a:xfrm>
            <a:off x="8962733" y="5860136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pinterest.com/pptfreebies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Slides">
  <p:cSld name="16_Slide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s">
  <p:cSld name="2_Slide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s">
  <p:cSld name="1_Slide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0" y="6308725"/>
            <a:ext cx="2235200" cy="54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s">
  <p:cSld name="4_Slid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">
  <p:cSld name="Slide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Slides">
  <p:cSld name="14_Slide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s">
  <p:cSld name="3_Slid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lides">
  <p:cSld name="5_Slide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>
            <p:ph idx="2" type="pic"/>
          </p:nvPr>
        </p:nvSpPr>
        <p:spPr>
          <a:xfrm>
            <a:off x="7426325" y="1533525"/>
            <a:ext cx="4178300" cy="4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s">
  <p:cSld name="6_Slide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/>
          <p:cNvPicPr preferRelativeResize="0"/>
          <p:nvPr/>
        </p:nvPicPr>
        <p:blipFill rotWithShape="1">
          <a:blip r:embed="rId1">
            <a:alphaModFix/>
          </a:blip>
          <a:srcRect b="21739" l="0" r="21739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1"/>
          <p:cNvGrpSpPr/>
          <p:nvPr/>
        </p:nvGrpSpPr>
        <p:grpSpPr>
          <a:xfrm>
            <a:off x="0" y="0"/>
            <a:ext cx="12179136" cy="1233008"/>
            <a:chOff x="0" y="0"/>
            <a:chExt cx="12179136" cy="1233008"/>
          </a:xfrm>
        </p:grpSpPr>
        <p:sp>
          <p:nvSpPr>
            <p:cNvPr id="12" name="Google Shape;12;p21"/>
            <p:cNvSpPr/>
            <p:nvPr/>
          </p:nvSpPr>
          <p:spPr>
            <a:xfrm rot="5400000">
              <a:off x="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rot="5400000">
              <a:off x="31265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rot="5400000">
              <a:off x="62530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rot="5400000">
              <a:off x="937953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 rot="5400000">
              <a:off x="125060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 rot="5400000">
              <a:off x="156325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 rot="5400000">
              <a:off x="1871155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 rot="5400000">
              <a:off x="2183806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 rot="5400000">
              <a:off x="2495810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 rot="5400000">
              <a:off x="2809108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22;p21"/>
            <p:cNvSpPr/>
            <p:nvPr/>
          </p:nvSpPr>
          <p:spPr>
            <a:xfrm rot="5400000">
              <a:off x="3121759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" name="Google Shape;23;p21"/>
            <p:cNvSpPr/>
            <p:nvPr/>
          </p:nvSpPr>
          <p:spPr>
            <a:xfrm rot="5400000">
              <a:off x="3434410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 rot="5400000">
              <a:off x="374706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" name="Google Shape;25;p21"/>
            <p:cNvSpPr/>
            <p:nvPr/>
          </p:nvSpPr>
          <p:spPr>
            <a:xfrm rot="5400000">
              <a:off x="405971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" name="Google Shape;26;p21"/>
            <p:cNvSpPr/>
            <p:nvPr/>
          </p:nvSpPr>
          <p:spPr>
            <a:xfrm rot="5400000">
              <a:off x="4372363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 rot="5400000">
              <a:off x="468501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 rot="5400000">
              <a:off x="499766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29;p21"/>
            <p:cNvSpPr/>
            <p:nvPr/>
          </p:nvSpPr>
          <p:spPr>
            <a:xfrm rot="5400000">
              <a:off x="5310316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 rot="5400000">
              <a:off x="5618216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 rot="5400000">
              <a:off x="593086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 rot="5400000">
              <a:off x="6243507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rot="5400000">
              <a:off x="655616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 rot="5400000">
              <a:off x="686882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 rot="5400000">
              <a:off x="718147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 rot="5400000">
              <a:off x="749412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 rot="5400000">
              <a:off x="780677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 rot="5400000">
              <a:off x="811942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 rot="5400000">
              <a:off x="8432075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 rot="5400000">
              <a:off x="8744726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 rot="5400000">
              <a:off x="9057377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 rot="5400000">
              <a:off x="936527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5400000">
              <a:off x="9677928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5400000">
              <a:off x="999057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 rot="5400000">
              <a:off x="1030323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 rot="5400000">
              <a:off x="10615881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 rot="5400000">
              <a:off x="10928532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 rot="5400000">
              <a:off x="1124118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 rot="5400000">
              <a:off x="1155383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 rot="5400000">
              <a:off x="11866485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 rot="-5400000">
              <a:off x="11866485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 flipH="1" rot="-5400000">
              <a:off x="1155383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 flipH="1" rot="-5400000">
              <a:off x="11241183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 flipH="1" rot="-5400000">
              <a:off x="10615881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 flipH="1" rot="-5400000">
              <a:off x="1030323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 flipH="1" rot="-5400000">
              <a:off x="9995330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5400000">
              <a:off x="968267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 flipH="1" rot="-5400000">
              <a:off x="937002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 flipH="1" rot="-5400000">
              <a:off x="9057377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 flipH="1" rot="-5400000">
              <a:off x="874472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 flipH="1" rot="-5400000">
              <a:off x="8432075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 flipH="1" rot="-5400000">
              <a:off x="811942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flipH="1" rot="-5400000">
              <a:off x="780677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flipH="1" rot="-5400000">
              <a:off x="749412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 flipH="1" rot="-5400000">
              <a:off x="7181471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 rot="-5400000">
              <a:off x="686882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 flipH="1" rot="-5400000">
              <a:off x="655616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 flipH="1" rot="-5400000">
              <a:off x="6243507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 flipH="1" rot="-5400000">
              <a:off x="561821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 flipH="1" rot="-5400000">
              <a:off x="5310316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 flipH="1" rot="-5400000">
              <a:off x="499766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 flipH="1" rot="-5400000">
              <a:off x="437236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 flipH="1" rot="-5400000">
              <a:off x="4059712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 flipH="1" rot="-5400000">
              <a:off x="374706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 flipH="1" rot="-5400000">
              <a:off x="343441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flipH="1" rot="-5400000">
              <a:off x="3121759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flipH="1" rot="-5400000">
              <a:off x="280910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rot="-5400000">
              <a:off x="2495810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flipH="1" rot="-5400000">
              <a:off x="2188557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 rot="-5400000">
              <a:off x="1875906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flipH="1" rot="-5400000">
              <a:off x="156325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flipH="1" rot="-5400000">
              <a:off x="1250604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flipH="1" rot="-5400000">
              <a:off x="937953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 rot="-5400000">
              <a:off x="62530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 rot="-5400000">
              <a:off x="31265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 rot="-5400000">
              <a:off x="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 rot="-5400000">
              <a:off x="11866485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flipH="1" rot="-5400000">
              <a:off x="1061588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 flipH="1" rot="-5400000">
              <a:off x="718147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flipH="1" rot="-5400000">
              <a:off x="6868820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 flipH="1" rot="-5400000">
              <a:off x="5618216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flipH="1" rot="-5400000">
              <a:off x="2188557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 flipH="1" rot="-5400000">
              <a:off x="1563255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 flipH="1" rot="-5400000">
              <a:off x="312651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 flipH="1" rot="-5400000">
              <a:off x="0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 rot="5400000">
              <a:off x="0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 rot="5400000">
              <a:off x="31265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rot="5400000">
              <a:off x="62530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 rot="5400000">
              <a:off x="156325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 rot="5400000">
              <a:off x="1871155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 rot="5400000">
              <a:off x="218380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 rot="5400000">
              <a:off x="2495810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 rot="5400000">
              <a:off x="3121759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 rot="5400000">
              <a:off x="3434410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 rot="5400000">
              <a:off x="4372363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 rot="5400000">
              <a:off x="468501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 rot="5400000">
              <a:off x="4997665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 rot="5400000">
              <a:off x="5310316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rot="5400000">
              <a:off x="561821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 rot="5400000">
              <a:off x="6243507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 rot="5400000">
              <a:off x="6868820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rot="5400000">
              <a:off x="718147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 rot="5400000">
              <a:off x="749412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 rot="5400000">
              <a:off x="8119424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 rot="5400000">
              <a:off x="8432075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 rot="5400000">
              <a:off x="9365277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 rot="5400000">
              <a:off x="9990579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 rot="5400000">
              <a:off x="10303230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 rot="5400000">
              <a:off x="10615881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 rot="5400000">
              <a:off x="11241183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 rot="5400000">
              <a:off x="1186648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22" name="Google Shape;122;p21"/>
          <p:cNvSpPr/>
          <p:nvPr/>
        </p:nvSpPr>
        <p:spPr>
          <a:xfrm>
            <a:off x="15670" y="6762687"/>
            <a:ext cx="727280" cy="80406"/>
          </a:xfrm>
          <a:custGeom>
            <a:rect b="b" l="l" r="r" t="t"/>
            <a:pathLst>
              <a:path extrusionOk="0" h="441613" w="3994439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rgbClr val="C6A08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/>
          <p:nvPr/>
        </p:nvSpPr>
        <p:spPr>
          <a:xfrm>
            <a:off x="2656050" y="4514674"/>
            <a:ext cx="6879900" cy="1400400"/>
          </a:xfrm>
          <a:prstGeom prst="rect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Bardia Parmoun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MASc Electrical and Computer Engineering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 5900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2340000" y="2127625"/>
            <a:ext cx="7512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accent4"/>
                </a:solidFill>
                <a:latin typeface="Bungee Inline"/>
                <a:ea typeface="Bungee Inline"/>
                <a:cs typeface="Bungee Inline"/>
                <a:sym typeface="Bungee Inline"/>
              </a:rPr>
              <a:t>Argus - A BDI MULTI-AGENT MINECRAFT environment</a:t>
            </a:r>
            <a:endParaRPr b="0" i="0" sz="4100" u="none" cap="none" strike="noStrike">
              <a:solidFill>
                <a:schemeClr val="accent4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b77af2da8_0_84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Abilities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61" name="Google Shape;261;g3ab77af2da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00" y="2363725"/>
            <a:ext cx="5015500" cy="36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ab77af2da8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2425699"/>
            <a:ext cx="5147651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ab77af2da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438" y="4178824"/>
            <a:ext cx="3869174" cy="18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b8902e1f8_0_2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Weapons and scores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graphicFrame>
        <p:nvGraphicFramePr>
          <p:cNvPr id="270" name="Google Shape;270;g3ab8902e1f8_0_26"/>
          <p:cNvGraphicFramePr/>
          <p:nvPr/>
        </p:nvGraphicFramePr>
        <p:xfrm>
          <a:off x="364563" y="2655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{B8A315DE-7DD3-44D6-9949-213722EFA933}</a:tableStyleId>
              </a:tblPr>
              <a:tblGrid>
                <a:gridCol w="1235450"/>
                <a:gridCol w="1481025"/>
                <a:gridCol w="1481025"/>
                <a:gridCol w="1481025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weapons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# entities to attack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escape range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(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in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blocks)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nothing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SWORD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AXE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Trident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1" name="Google Shape;271;g3ab8902e1f8_0_26"/>
          <p:cNvGraphicFramePr/>
          <p:nvPr/>
        </p:nvGraphicFramePr>
        <p:xfrm>
          <a:off x="6454963" y="2662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{B8A315DE-7DD3-44D6-9949-213722EFA933}</a:tableStyleId>
              </a:tblPr>
              <a:tblGrid>
                <a:gridCol w="1569550"/>
                <a:gridCol w="1881500"/>
                <a:gridCol w="1881500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Activity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Reward (In woods)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build house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attack zombie (per attack)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25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Donate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 (DEFAULT)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survive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10000/[# PLAYERS]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b8902e1f8_0_0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Proposed strategies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78" name="Google Shape;278;g3ab8902e1f8_0_0"/>
          <p:cNvSpPr txBox="1"/>
          <p:nvPr/>
        </p:nvSpPr>
        <p:spPr>
          <a:xfrm>
            <a:off x="1342700" y="2321475"/>
            <a:ext cx="52458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Capitalist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as many houses as possible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only buy swords for weapons after having at least one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and attack non allies only if has sword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3ab8902e1f8_0_0"/>
          <p:cNvSpPr txBox="1"/>
          <p:nvPr/>
        </p:nvSpPr>
        <p:spPr>
          <a:xfrm>
            <a:off x="6680400" y="2321475"/>
            <a:ext cx="5245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Attacker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buy a sword first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 house after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upgrade weapon to axe and trident only after having at least a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 and non ally players only if has a weapon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b8902e1f8_0_40"/>
          <p:cNvSpPr txBox="1"/>
          <p:nvPr/>
        </p:nvSpPr>
        <p:spPr>
          <a:xfrm>
            <a:off x="1334200" y="1393925"/>
            <a:ext cx="99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Which strategy? 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many allies are suitable?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6" name="Google Shape;286;g3ab8902e1f8_0_40"/>
          <p:cNvSpPr txBox="1"/>
          <p:nvPr/>
        </p:nvSpPr>
        <p:spPr>
          <a:xfrm>
            <a:off x="1342700" y="2703800"/>
            <a:ext cx="90573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4 attackers, 4 capitalists, and 8 zombies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Three experiments each run 30 rounds: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agents form no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pair up to alliances of size 2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team up to two teams of size 4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b77af2da8_0_94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Demo!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93" name="Google Shape;293;g3ab77af2da8_0_94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04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b77af2da8_0_10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Results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0" name="Google Shape;300;g3ab77af2da8_0_10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05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b77af2da8_0_10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1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07" name="Google Shape;307;g3ab77af2da8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626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ab77af2da8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1844825"/>
            <a:ext cx="2846827" cy="21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ab77af2da8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4178800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b77af2da8_0_117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2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16" name="Google Shape;316;g3ab77af2da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839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ab77af2da8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ab77af2da8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19356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b77af2da8_0_128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4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25" name="Google Shape;325;g3ab77af2da8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415700"/>
            <a:ext cx="6726349" cy="336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ab77af2da8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ab77af2da8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33105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b8902e1f8_0_2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Conclusion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34" name="Google Shape;334;g3ab8902e1f8_0_2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06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/>
        </p:nvSpPr>
        <p:spPr>
          <a:xfrm>
            <a:off x="3026100" y="4004725"/>
            <a:ext cx="61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Introduction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5426034" y="2286000"/>
            <a:ext cx="1339932" cy="11207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01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b8902e1f8_0_47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1" name="Google Shape;341;g3ab8902e1f8_0_47"/>
          <p:cNvSpPr txBox="1"/>
          <p:nvPr/>
        </p:nvSpPr>
        <p:spPr>
          <a:xfrm>
            <a:off x="2777275" y="2197175"/>
            <a:ext cx="931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Overall Findings: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Jason is able to keep up with the fast paced (20 ticks/second) environment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AgentSpeak makes agent’s implementation clear and transparent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BDI leads to easy belief maintenance and plan selection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Strategy Findings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Attackers are generally more successful -&gt; invest in a lot of weapons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Being an attacker requires more allies though!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small alliances, agents need to invest in houses but also attack a lot!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2" name="Google Shape;342;g3ab8902e1f8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53" y="2799042"/>
            <a:ext cx="2158650" cy="24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"/>
          <p:cNvSpPr txBox="1"/>
          <p:nvPr/>
        </p:nvSpPr>
        <p:spPr>
          <a:xfrm>
            <a:off x="587375" y="1565658"/>
            <a:ext cx="1101724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Future Work</a:t>
            </a:r>
            <a:endParaRPr sz="41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9" name="Google Shape;349;p4"/>
          <p:cNvSpPr txBox="1"/>
          <p:nvPr/>
        </p:nvSpPr>
        <p:spPr>
          <a:xfrm>
            <a:off x="399225" y="377860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strategies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0" name="Google Shape;3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3246" y="4415733"/>
            <a:ext cx="1238354" cy="14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445" y="2286226"/>
            <a:ext cx="1211967" cy="14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"/>
          <p:cNvSpPr txBox="1"/>
          <p:nvPr/>
        </p:nvSpPr>
        <p:spPr>
          <a:xfrm>
            <a:off x="3156225" y="581875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features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3" name="Google Shape;35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2347" y="2451995"/>
            <a:ext cx="949704" cy="1076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"/>
          <p:cNvSpPr txBox="1"/>
          <p:nvPr/>
        </p:nvSpPr>
        <p:spPr>
          <a:xfrm>
            <a:off x="5881000" y="3639988"/>
            <a:ext cx="36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experiments/data collection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5" name="Google Shape;3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2750" y="4581367"/>
            <a:ext cx="940198" cy="10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"/>
          <p:cNvSpPr txBox="1"/>
          <p:nvPr/>
        </p:nvSpPr>
        <p:spPr>
          <a:xfrm>
            <a:off x="8326650" y="5818775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Compre other paradigms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732" y="1662158"/>
            <a:ext cx="2551035" cy="45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8"/>
          <p:cNvSpPr txBox="1"/>
          <p:nvPr/>
        </p:nvSpPr>
        <p:spPr>
          <a:xfrm>
            <a:off x="5541588" y="3429303"/>
            <a:ext cx="545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Thank You</a:t>
            </a:r>
            <a:endParaRPr sz="60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Motivation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94" name="Google Shape;194;p3"/>
          <p:cNvSpPr txBox="1"/>
          <p:nvPr/>
        </p:nvSpPr>
        <p:spPr>
          <a:xfrm>
            <a:off x="1198400" y="2680950"/>
            <a:ext cx="5332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complex multi-agent applications for the BDI design paradigm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BDI-MAS strategies look like?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some successful strategies?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5" name="Google Shape;1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600" y="3090200"/>
            <a:ext cx="4467850" cy="1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b77af2da8_0_10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02" name="Google Shape;202;g3ab77af2da8_0_10"/>
          <p:cNvSpPr txBox="1"/>
          <p:nvPr/>
        </p:nvSpPr>
        <p:spPr>
          <a:xfrm>
            <a:off x="1198400" y="2197175"/>
            <a:ext cx="8353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Objectives: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NPCs vs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urvive the game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collects points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attack the zombies and other NPCs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games run for 1.5 minutes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chop trees and collect wood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build houses to hide and recover (can fit 2 players at a time)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form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share houses, donate wood, protect each other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3" name="Google Shape;203;g3ab77af2da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400" y="2139750"/>
            <a:ext cx="2414776" cy="2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b77af2da8_0_2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Background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0" name="Google Shape;210;g3ab77af2da8_0_2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02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b77af2da8_0_2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What are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7" name="Google Shape;217;g3ab77af2da8_0_2"/>
          <p:cNvSpPr txBox="1"/>
          <p:nvPr/>
        </p:nvSpPr>
        <p:spPr>
          <a:xfrm>
            <a:off x="1198400" y="2316000"/>
            <a:ext cx="70722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“An agent is a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computer system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situated in some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that is capable of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flexible autonomous action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order to meet its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design objectives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Jennings et al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robots are a great example!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Popular ways to design robots: imperative programming, state machines, subsumption architecture, etc.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Proposing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BDI: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agent’s knowledge about the world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DESIRES: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goals for the agent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INTENTIONS:</a:t>
            </a: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agent’s plans to for achieving its goals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8" name="Google Shape;218;g3ab77af2da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93" y="3264675"/>
            <a:ext cx="3427849" cy="1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b77af2da8_0_33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to Write</a:t>
            </a: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5" name="Google Shape;225;g3ab77af2da8_0_33"/>
          <p:cNvSpPr txBox="1"/>
          <p:nvPr/>
        </p:nvSpPr>
        <p:spPr>
          <a:xfrm>
            <a:off x="1342701" y="2321475"/>
            <a:ext cx="643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AgentSpeak:</a:t>
            </a: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theoretical formal language for BDI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Formal notation for agent’s beliefs, goals, and plans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Jason:</a:t>
            </a:r>
            <a:r>
              <a:rPr b="1" lang="en-ID" sz="1800">
                <a:solidFill>
                  <a:srgbClr val="E91C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of its most popular implementations!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6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agent repeatedly perceives, reasons, and acts!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" name="Google Shape;226;g3ab77af2da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912" y="2057400"/>
            <a:ext cx="3040925" cy="34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ab77af2da8_0_33"/>
          <p:cNvSpPr txBox="1"/>
          <p:nvPr/>
        </p:nvSpPr>
        <p:spPr>
          <a:xfrm>
            <a:off x="9259359" y="5469414"/>
            <a:ext cx="2034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 example!</a:t>
            </a:r>
            <a:endParaRPr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g3ab77af2da8_0_33"/>
          <p:cNvSpPr txBox="1"/>
          <p:nvPr/>
        </p:nvSpPr>
        <p:spPr>
          <a:xfrm>
            <a:off x="8058872" y="2647488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g3ab77af2da8_0_33"/>
          <p:cNvSpPr txBox="1"/>
          <p:nvPr/>
        </p:nvSpPr>
        <p:spPr>
          <a:xfrm>
            <a:off x="10804324" y="1663500"/>
            <a:ext cx="7596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g3ab77af2da8_0_33"/>
          <p:cNvSpPr txBox="1"/>
          <p:nvPr/>
        </p:nvSpPr>
        <p:spPr>
          <a:xfrm>
            <a:off x="8058884" y="223381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ab77af2da8_0_33"/>
          <p:cNvSpPr txBox="1"/>
          <p:nvPr/>
        </p:nvSpPr>
        <p:spPr>
          <a:xfrm>
            <a:off x="8058872" y="377066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Plans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2" name="Google Shape;232;g3ab77af2da8_0_33"/>
          <p:cNvCxnSpPr>
            <a:stCxn id="229" idx="2"/>
          </p:cNvCxnSpPr>
          <p:nvPr/>
        </p:nvCxnSpPr>
        <p:spPr>
          <a:xfrm flipH="1">
            <a:off x="10682524" y="2003400"/>
            <a:ext cx="501600" cy="158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g3ab77af2da8_0_33"/>
          <p:cNvCxnSpPr>
            <a:stCxn id="230" idx="3"/>
          </p:cNvCxnSpPr>
          <p:nvPr/>
        </p:nvCxnSpPr>
        <p:spPr>
          <a:xfrm>
            <a:off x="8720984" y="2403763"/>
            <a:ext cx="206700" cy="6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g3ab77af2da8_0_33"/>
          <p:cNvCxnSpPr>
            <a:stCxn id="228" idx="3"/>
          </p:cNvCxnSpPr>
          <p:nvPr/>
        </p:nvCxnSpPr>
        <p:spPr>
          <a:xfrm flipH="1" rot="10800000">
            <a:off x="8720972" y="2607138"/>
            <a:ext cx="159300" cy="210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g3ab77af2da8_0_33"/>
          <p:cNvCxnSpPr>
            <a:stCxn id="228" idx="3"/>
          </p:cNvCxnSpPr>
          <p:nvPr/>
        </p:nvCxnSpPr>
        <p:spPr>
          <a:xfrm>
            <a:off x="8720972" y="2817438"/>
            <a:ext cx="168600" cy="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g3ab77af2da8_0_33"/>
          <p:cNvCxnSpPr>
            <a:stCxn id="231" idx="3"/>
          </p:cNvCxnSpPr>
          <p:nvPr/>
        </p:nvCxnSpPr>
        <p:spPr>
          <a:xfrm flipH="1" rot="10800000">
            <a:off x="8720972" y="3240413"/>
            <a:ext cx="152700" cy="70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g3ab77af2da8_0_33"/>
          <p:cNvCxnSpPr>
            <a:stCxn id="231" idx="3"/>
          </p:cNvCxnSpPr>
          <p:nvPr/>
        </p:nvCxnSpPr>
        <p:spPr>
          <a:xfrm flipH="1" rot="10800000">
            <a:off x="8720972" y="3931013"/>
            <a:ext cx="194100" cy="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g3ab77af2da8_0_33"/>
          <p:cNvCxnSpPr>
            <a:stCxn id="231" idx="3"/>
          </p:cNvCxnSpPr>
          <p:nvPr/>
        </p:nvCxnSpPr>
        <p:spPr>
          <a:xfrm>
            <a:off x="8720972" y="3940613"/>
            <a:ext cx="120900" cy="814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g3ab77af2da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75" y="4537100"/>
            <a:ext cx="2400600" cy="9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b77af2da8_0_5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The Model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6" name="Google Shape;246;g3ab77af2da8_0_5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03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b77af2da8_0_61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Beliefs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53" name="Google Shape;253;g3ab77af2da8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75" y="1861800"/>
            <a:ext cx="5169657" cy="4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ab77af2da8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3209240"/>
            <a:ext cx="4842651" cy="18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Custom 75">
      <a:dk1>
        <a:srgbClr val="E9DACE"/>
      </a:dk1>
      <a:lt1>
        <a:srgbClr val="714D32"/>
      </a:lt1>
      <a:dk2>
        <a:srgbClr val="FFFFFF"/>
      </a:dk2>
      <a:lt2>
        <a:srgbClr val="FFFFFF"/>
      </a:lt2>
      <a:accent1>
        <a:srgbClr val="408526"/>
      </a:accent1>
      <a:accent2>
        <a:srgbClr val="48952C"/>
      </a:accent2>
      <a:accent3>
        <a:srgbClr val="7FB24F"/>
      </a:accent3>
      <a:accent4>
        <a:srgbClr val="97D158"/>
      </a:accent4>
      <a:accent5>
        <a:srgbClr val="B7DE84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2024-06-19T23:02:53Z</dcterms:created>
  <dc:creator>wahyudi mokoagow</dc:creator>
</cp:coreProperties>
</file>